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F95B7C-64AB-4CB4-AB25-D8BC4097E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555" y="0"/>
            <a:ext cx="50348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7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5</cp:revision>
  <dcterms:created xsi:type="dcterms:W3CDTF">2020-04-14T07:11:12Z</dcterms:created>
  <dcterms:modified xsi:type="dcterms:W3CDTF">2020-04-19T15:11:20Z</dcterms:modified>
</cp:coreProperties>
</file>